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884D21-4A64-41F6-80C5-AC2B07990D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665F4EC-F6C4-4988-A3D7-9C0B412C71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A839E98-D1FE-4CA8-BC4C-F971BBE99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8A2BA-7F65-4556-B50B-A1EC2E8E70CA}" type="datetimeFigureOut">
              <a:rPr lang="fr-FR" smtClean="0"/>
              <a:t>04/10/2023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D758A7A-DE39-43AC-ADD2-276D1195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5C7438F-C7B3-41A0-99B5-E533F7CD9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9358-4D5B-44AD-85D2-4F61EC0BE3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4555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1D6BF4-5170-4B08-A552-421C68D8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9DF0DC3-523E-4697-941A-C31515695E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6A2CB1D-91A6-4BD8-BB29-26ABC81B0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8A2BA-7F65-4556-B50B-A1EC2E8E70CA}" type="datetimeFigureOut">
              <a:rPr lang="fr-FR" smtClean="0"/>
              <a:t>04/10/2023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94CD4E3-B38C-4158-AF00-80398F29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B3C53F-8D63-4099-86B1-038BF9767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9358-4D5B-44AD-85D2-4F61EC0BE3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2637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A2A95AF-ED2C-4A78-AE06-806613162B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85F5103-624F-4663-936A-6E0DF594A0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7E578F-4E9B-4B0D-ABA0-E31193FEB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8A2BA-7F65-4556-B50B-A1EC2E8E70CA}" type="datetimeFigureOut">
              <a:rPr lang="fr-FR" smtClean="0"/>
              <a:t>04/10/2023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1DF3CFE-E448-451C-B8C1-5EC933956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059E53-508F-438B-B01B-05CC07671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9358-4D5B-44AD-85D2-4F61EC0BE3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7235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F80B9B-8AE4-412B-B016-EF09CB019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B7A483-DE31-4272-A2FD-DCD7E53E5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03C1231-E35E-4F1C-84E1-573FB552B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8A2BA-7F65-4556-B50B-A1EC2E8E70CA}" type="datetimeFigureOut">
              <a:rPr lang="fr-FR" smtClean="0"/>
              <a:t>04/10/2023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1231B7A-D09A-4E31-9500-FE570B806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89824C5-31E3-4B32-A011-701924609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9358-4D5B-44AD-85D2-4F61EC0BE3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1131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AA21A6-F1F7-4CB0-9907-C00873FDB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7595195-9755-46E2-B6ED-7098014C1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CF2860A-ABCD-41ED-8EFE-D4BB52A2D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8A2BA-7F65-4556-B50B-A1EC2E8E70CA}" type="datetimeFigureOut">
              <a:rPr lang="fr-FR" smtClean="0"/>
              <a:t>04/10/2023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AFA949-A097-4EBA-8CF9-F1D08309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52F0945-949B-4A61-8768-1A4BF17CD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9358-4D5B-44AD-85D2-4F61EC0BE3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3527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5A5665-4E3D-49DA-A881-80CD95D23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799013-C94C-4EAB-908B-0041436699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4CC4EEF-CDDB-4BE1-AB86-8A63E26C66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E743DEE-C461-4E1D-924C-7935D412E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8A2BA-7F65-4556-B50B-A1EC2E8E70CA}" type="datetimeFigureOut">
              <a:rPr lang="fr-FR" smtClean="0"/>
              <a:t>04/10/2023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218D791-CE78-4347-A77B-A7D0C50A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97FFB7E-EFF7-415F-A67A-13D480E71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9358-4D5B-44AD-85D2-4F61EC0BE3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8156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DC2935-8847-4442-9B24-D86DE6367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7FCBDBB-17B9-41A4-9169-333806B741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784CA13-355C-443C-AF8A-D24F9209A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8693226-B0CF-4508-925F-672272EAFB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EFDCCDB-96BD-42A6-BBE7-817B230FD5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8831F28-729C-4302-8E5A-9B5963CA0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8A2BA-7F65-4556-B50B-A1EC2E8E70CA}" type="datetimeFigureOut">
              <a:rPr lang="fr-FR" smtClean="0"/>
              <a:t>04/10/2023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5404635-EF4F-440F-9031-C536ED233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F2FDDF9-CEAF-49BF-82FC-98248C996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9358-4D5B-44AD-85D2-4F61EC0BE3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46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176757-C5FF-4B1E-9D0C-113234B6D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E484581-A8B6-4F74-8F9A-3D40EC323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8A2BA-7F65-4556-B50B-A1EC2E8E70CA}" type="datetimeFigureOut">
              <a:rPr lang="fr-FR" smtClean="0"/>
              <a:t>04/10/2023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4B43704-5D28-4E52-A91C-021F85B69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7F6B72A-B257-4B1D-B80C-6E60E0912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9358-4D5B-44AD-85D2-4F61EC0BE3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3579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644248A-561A-4FBA-95B7-8FEAFA23A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8A2BA-7F65-4556-B50B-A1EC2E8E70CA}" type="datetimeFigureOut">
              <a:rPr lang="fr-FR" smtClean="0"/>
              <a:t>04/10/2023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93F65C8-D7E6-4C18-85B8-61C98EE4C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442079A-0ECF-4A91-A72B-28A3F09C5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9358-4D5B-44AD-85D2-4F61EC0BE3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0968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B122AC-30E7-4E91-9767-2372D519D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733D4D-59E1-4CDA-8FCF-13D36D6CB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426A974-03C7-40F5-83EA-36F8E99FD2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68A9E2D-FFE5-4364-97C1-17D3324B2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8A2BA-7F65-4556-B50B-A1EC2E8E70CA}" type="datetimeFigureOut">
              <a:rPr lang="fr-FR" smtClean="0"/>
              <a:t>04/10/2023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BF2D5A1-AC19-4982-8432-4F3C4E8A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6FD1C70-5EC2-4356-9B08-827150400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9358-4D5B-44AD-85D2-4F61EC0BE3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0702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640917-5F34-4362-9844-1A14FAB13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4FFCCBA-86EA-4680-A6E8-B119390113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9B19CF6-92FE-442E-BF11-2B148F7A81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93C2DBC-7559-4D21-A81F-4E183F778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8A2BA-7F65-4556-B50B-A1EC2E8E70CA}" type="datetimeFigureOut">
              <a:rPr lang="fr-FR" smtClean="0"/>
              <a:t>04/10/2023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E78A93-1209-4629-A37E-83DB11490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8664771-9812-4A3F-A32B-57B651252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9358-4D5B-44AD-85D2-4F61EC0BE3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2399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6341DD8-F10C-4269-9AA0-AA9D63FE4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0B49675-F6E3-40F0-B354-8AE7D5D71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9BD1220-ACA0-45B3-A272-6C12DC51A6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8A2BA-7F65-4556-B50B-A1EC2E8E70CA}" type="datetimeFigureOut">
              <a:rPr lang="fr-FR" smtClean="0"/>
              <a:t>04/10/2023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468825-72AB-408C-99D4-F0FDD700B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344B01-3866-476B-9012-2AEADB8627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19358-4D5B-44AD-85D2-4F61EC0BE3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1952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EB3DB4D-F2F4-4B82-8EDF-E01033B56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786229"/>
            <a:ext cx="11144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540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D963DB3-3277-47B6-9228-5EB4B3AB3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857250"/>
            <a:ext cx="11144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685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éo de Lelouch">
            <a:hlinkClick r:id="" action="ppaction://media"/>
            <a:extLst>
              <a:ext uri="{FF2B5EF4-FFF2-40B4-BE49-F238E27FC236}">
                <a16:creationId xmlns:a16="http://schemas.microsoft.com/office/drawing/2014/main" id="{3683DE12-72E0-491F-BE61-BB5BC6C4C5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9785" y="668044"/>
            <a:ext cx="8438918" cy="506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5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0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Grand écran</PresentationFormat>
  <Paragraphs>0</Paragraphs>
  <Slides>3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Lelouch</dc:creator>
  <cp:lastModifiedBy>Lelouch</cp:lastModifiedBy>
  <cp:revision>1</cp:revision>
  <dcterms:created xsi:type="dcterms:W3CDTF">2023-10-04T16:32:47Z</dcterms:created>
  <dcterms:modified xsi:type="dcterms:W3CDTF">2023-10-04T16:33:26Z</dcterms:modified>
</cp:coreProperties>
</file>